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81" r:id="rId4"/>
    <p:sldId id="262" r:id="rId5"/>
    <p:sldId id="280" r:id="rId6"/>
    <p:sldId id="271" r:id="rId7"/>
    <p:sldId id="273" r:id="rId8"/>
    <p:sldId id="277" r:id="rId9"/>
    <p:sldId id="282" r:id="rId10"/>
    <p:sldId id="279" r:id="rId11"/>
    <p:sldId id="275" r:id="rId12"/>
    <p:sldId id="263" r:id="rId13"/>
    <p:sldId id="264" r:id="rId14"/>
    <p:sldId id="267" r:id="rId15"/>
    <p:sldId id="269" r:id="rId16"/>
    <p:sldId id="25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0D5F3A-F7E0-4311-B6D1-FA8E359ACF82}">
          <p14:sldIdLst>
            <p14:sldId id="256"/>
            <p14:sldId id="278"/>
            <p14:sldId id="281"/>
            <p14:sldId id="262"/>
            <p14:sldId id="280"/>
            <p14:sldId id="271"/>
            <p14:sldId id="273"/>
            <p14:sldId id="277"/>
            <p14:sldId id="282"/>
            <p14:sldId id="279"/>
            <p14:sldId id="275"/>
            <p14:sldId id="263"/>
            <p14:sldId id="264"/>
            <p14:sldId id="267"/>
            <p14:sldId id="269"/>
            <p14:sldId id="259"/>
          </p14:sldIdLst>
        </p14:section>
        <p14:section name="Untitled Section" id="{61FC2E9C-ADE8-44F9-B8AF-E9B68ECDF201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138" y="2790092"/>
            <a:ext cx="1125417" cy="9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8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50" y="0"/>
            <a:ext cx="1233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6523"/>
            <a:ext cx="11582400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9641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ounded 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solidFill>
              <a:srgbClr val="956F3C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 the same way He took the cup also after supper, saying, &quot;This cup is the new covenant in My blood; do this, as often as you drink it, in remembrance of Me.&quot; [ 1 Corinthians 11:25 NIV ] Likewise also the cup after supper, saying, This cup is the new testament in my blood, which is shed for you.  [ Luke 22:20 KJV ]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1699" y="873252"/>
            <a:ext cx="9168602" cy="5111496"/>
          </a:xfrm>
          <a:prstGeom prst="rect">
            <a:avLst/>
          </a:prstGeom>
          <a:noFill/>
          <a:ln w="31750" cap="sq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0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03" y="643464"/>
            <a:ext cx="10905195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solidFill>
              <a:srgbClr val="D19C4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164" y="873252"/>
            <a:ext cx="9127671" cy="5111496"/>
          </a:xfrm>
          <a:prstGeom prst="rect">
            <a:avLst/>
          </a:prstGeom>
          <a:ln w="31750" cap="sq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4503665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49074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41" y="0"/>
            <a:ext cx="5701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1338" y="0"/>
            <a:ext cx="6610662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461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9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0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0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3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0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3336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430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Deborah Alvarez</dc:creator>
  <cp:lastModifiedBy>Deborah Alvarez</cp:lastModifiedBy>
  <cp:revision>20</cp:revision>
  <dcterms:created xsi:type="dcterms:W3CDTF">2017-04-15T23:37:59Z</dcterms:created>
  <dcterms:modified xsi:type="dcterms:W3CDTF">2017-04-16T06:48:07Z</dcterms:modified>
</cp:coreProperties>
</file>